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  <p:sldId id="381" r:id="rId99"/>
    <p:sldId id="382" r:id="rId10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22" d="100"/>
          <a:sy n="122" d="100"/>
        </p:scale>
        <p:origin x="326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Sat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436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</a:t>
            </a:r>
            <a:r>
              <a:rPr lang="en-US" sz="12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dynamic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4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 </a:t>
            </a:r>
            <a:r>
              <a:rPr lang="en-US" sz="1400" b="1" u="sng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Strategy</a:t>
            </a:r>
            <a:endParaRPr lang="en-US" sz="1400" b="1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FA1B-C15A-5367-B8A1-391361D59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644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81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FA1B-C15A-5367-B8A1-391361D59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12071</TotalTime>
  <Words>3131</Words>
  <Application>Microsoft Office PowerPoint</Application>
  <PresentationFormat>On-screen Show (16:9)</PresentationFormat>
  <Paragraphs>575</Paragraphs>
  <Slides>99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Engr. Rabbil Hasan</cp:lastModifiedBy>
  <cp:revision>446</cp:revision>
  <dcterms:created xsi:type="dcterms:W3CDTF">2006-08-16T00:00:00Z</dcterms:created>
  <dcterms:modified xsi:type="dcterms:W3CDTF">2023-01-07T11:41:04Z</dcterms:modified>
</cp:coreProperties>
</file>